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42" d="100"/>
          <a:sy n="42" d="100"/>
        </p:scale>
        <p:origin x="-92" y="-6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255181-F6A0-52E1-29B5-37F05D5F5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1FFB28A-557E-8606-D0D0-277C81E5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C0C279-2966-6102-A63C-2EF99B7D0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7B7B-AC43-484E-8008-65F2D02F11F3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9B71F2-94D3-D75E-F904-05B8D7F7B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8378C0-7A4C-E128-17EE-A712499D3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F31-18F1-4F2A-93F1-E985AC13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65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D944F5-DE9F-63A6-4205-516EEF729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800BF42-A2E2-ACE9-7789-1C2FA1877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E809980-89D5-49BA-8173-E2ADA5754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7B7B-AC43-484E-8008-65F2D02F11F3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65776B4-997C-7816-48A5-47662B33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4506EEE-E6EB-8FEC-9942-B50857E8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F31-18F1-4F2A-93F1-E985AC13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8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780A9FD-1540-CBDC-71DC-81C622EFF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16396A8-AD31-F8E5-399E-746506F10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9157C0C-20F5-9534-E096-B5142C31F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7B7B-AC43-484E-8008-65F2D02F11F3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B149F2-3F49-960D-39CF-56F24DE36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F86C310-F563-504A-84C1-8604389AA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F31-18F1-4F2A-93F1-E985AC13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21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9D657C-3578-B181-AD14-69D3CD075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F47623-4DDC-79CE-E971-5DF4665B0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6FBEF4-A7D6-D333-ECC7-349A6AF48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7B7B-AC43-484E-8008-65F2D02F11F3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CD07B0-5FE1-EE68-762C-28F406663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F7E09D6-11F3-7109-508F-259D4A25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F31-18F1-4F2A-93F1-E985AC13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98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3F76BE-5B78-3C02-8DDC-7C4C2C37E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2E101CB-0206-80D6-9A81-F17E2967A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11036BC-3F24-A41A-B577-80148F3F2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7B7B-AC43-484E-8008-65F2D02F11F3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C0F80AC-E010-5BD0-0D69-EBDC5015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9577E3-7177-F37D-7287-8F948AEBF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F31-18F1-4F2A-93F1-E985AC13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1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F6EDEC-C799-C67A-8A35-A1875147E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6EE071-D39A-0453-4F06-3CE1266B28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87468C5-C1DE-E329-8A14-5EF9E4926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1610896-B16B-5721-1D4F-0A5BB4DD5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7B7B-AC43-484E-8008-65F2D02F11F3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A01D937-9EA8-9DC6-E0F6-0799AA6F5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74E747B-0797-0409-D662-E57B3A9E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F31-18F1-4F2A-93F1-E985AC13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19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B99C84-A3B2-122F-300F-5F173EB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F7C8259-0940-5218-B859-31F874B29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B527343-682B-2A60-A153-9648A8A3F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2E2EE6E-4910-CCD9-D4E3-75A5684767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326B4F5-16C3-AC72-1EB8-7E5B12662A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55A4399-FA4A-C688-5483-93E03B2BA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7B7B-AC43-484E-8008-65F2D02F11F3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7DBFAA1-E1B6-E20E-B251-C23BE0200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10ED775-15CA-7D9A-A922-A0BAC44D6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F31-18F1-4F2A-93F1-E985AC13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35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1E7F16-2ED1-12CE-F09E-139400D0C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5EC9862-332B-C86C-2853-1086EA5DE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7B7B-AC43-484E-8008-65F2D02F11F3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15B7979-0DFB-9CB0-FC91-55E37671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7AB4131-3573-4CA1-4C20-C1C35D7B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F31-18F1-4F2A-93F1-E985AC13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09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C13287E-5368-256C-44BE-B1056DC34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7B7B-AC43-484E-8008-65F2D02F11F3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FB7B1F9-FE51-ED2A-4256-5B114871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1C7CEED-9035-9AEF-7DF2-E8F497D3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F31-18F1-4F2A-93F1-E985AC13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50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2AC7D6-555F-98B4-44FD-90F60317A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3D53E92-0177-3D86-9631-43E8C84D5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CB93F2D-E800-6E54-C6B2-A00CAF9E6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AC0133A-7908-5E19-4ED3-9CBFC42FB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7B7B-AC43-484E-8008-65F2D02F11F3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0164EF0-D72B-4C69-3B61-076D9DD45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88B20EC-757E-60A3-4920-0BB299564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F31-18F1-4F2A-93F1-E985AC13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3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DF059B-A0BE-A265-7FD6-D30E5B170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BFA0FC0-DCC9-7C41-F07F-DD9D9FBA4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07DD3D0-C553-84A0-AF1C-954B85055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54F47FB-FCC0-D962-1D04-D159018A9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7B7B-AC43-484E-8008-65F2D02F11F3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7055C66-FFD7-DABA-23C3-9CDB8CF85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98BD6ED-077C-2E0E-79C9-908BF92EB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F31-18F1-4F2A-93F1-E985AC13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9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353DB3-0E25-DC0C-FB91-30831D88B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494A1F0-D242-8E60-AFD3-A8C5100E9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5ABF0C5-EF17-2996-662A-89134D92D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C7B7B-AC43-484E-8008-65F2D02F11F3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4D19674-BA7E-DAB3-E270-783CC4B06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70CBB9F-501F-E136-08FE-A2028AF7E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F4F31-18F1-4F2A-93F1-E985AC13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6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405921-442D-9197-13D1-264675004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" y="1122363"/>
            <a:ext cx="11719560" cy="2387600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202124"/>
                </a:solidFill>
                <a:effectLst/>
                <a:latin typeface="docs-Roboto"/>
              </a:rPr>
              <a:t>ОЦЕНКА ЭФФЕКТИВНОСТИ ПРОВЕДЕНИЯ ГОСУДАРСТВЕННОЙ ИТОГОВОЙ АТТЕСТАЦИИ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FED273B-F1A2-DBED-7847-D1F06541C6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0" i="0" dirty="0">
                <a:solidFill>
                  <a:srgbClr val="202124"/>
                </a:solidFill>
                <a:effectLst/>
                <a:latin typeface="docs-Roboto"/>
              </a:rPr>
              <a:t>Результаты анкетирования членов ГАК </a:t>
            </a:r>
            <a:r>
              <a:rPr lang="ru-RU" sz="4400" b="0" i="0" dirty="0" err="1">
                <a:solidFill>
                  <a:srgbClr val="202124"/>
                </a:solidFill>
                <a:effectLst/>
                <a:latin typeface="docs-Roboto"/>
              </a:rPr>
              <a:t>Айхал</a:t>
            </a:r>
            <a:r>
              <a:rPr lang="ru-RU" sz="4400" b="0" i="0" dirty="0">
                <a:solidFill>
                  <a:srgbClr val="202124"/>
                </a:solidFill>
                <a:effectLst/>
                <a:latin typeface="docs-Roboto"/>
              </a:rPr>
              <a:t>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4793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503250-FFE4-A300-2887-37C669853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Место работы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CCB275-DE3F-1717-DB21-33586BE39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Рудник "</a:t>
            </a:r>
            <a:r>
              <a:rPr lang="ru-RU" dirty="0" err="1"/>
              <a:t>Айхал</a:t>
            </a:r>
            <a:r>
              <a:rPr lang="ru-RU" dirty="0"/>
              <a:t>"</a:t>
            </a:r>
          </a:p>
          <a:p>
            <a:r>
              <a:rPr lang="ru-RU" dirty="0"/>
              <a:t>ЦСО Энергетика</a:t>
            </a:r>
          </a:p>
        </p:txBody>
      </p:sp>
    </p:spTree>
    <p:extLst>
      <p:ext uri="{BB962C8B-B14F-4D97-AF65-F5344CB8AC3E}">
        <p14:creationId xmlns:p14="http://schemas.microsoft.com/office/powerpoint/2010/main" val="183399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BD0CC5-AF18-3F17-95E4-EA9704D72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Должность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2C25A6-C5EC-3B9E-DE51-F8D3BD7BB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Инженер по горным работам</a:t>
            </a:r>
          </a:p>
          <a:p>
            <a:r>
              <a:rPr lang="ru-RU" dirty="0"/>
              <a:t>Старший мастер</a:t>
            </a:r>
          </a:p>
        </p:txBody>
      </p:sp>
    </p:spTree>
    <p:extLst>
      <p:ext uri="{BB962C8B-B14F-4D97-AF65-F5344CB8AC3E}">
        <p14:creationId xmlns:p14="http://schemas.microsoft.com/office/powerpoint/2010/main" val="280214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76D3B-8C5F-825F-6397-B5C5EDC85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Производственный стаж работы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C1F4299-6927-AD3C-F837-31A5E5260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8 лет</a:t>
            </a:r>
          </a:p>
          <a:p>
            <a:r>
              <a:rPr lang="ru-RU" dirty="0"/>
              <a:t>17 лет</a:t>
            </a:r>
          </a:p>
        </p:txBody>
      </p:sp>
    </p:spTree>
    <p:extLst>
      <p:ext uri="{BB962C8B-B14F-4D97-AF65-F5344CB8AC3E}">
        <p14:creationId xmlns:p14="http://schemas.microsoft.com/office/powerpoint/2010/main" val="3628904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иаграмма ответов в Формах. Вопрос: ГЭК по специальности. Количество ответов: 2 ответа.">
            <a:extLst>
              <a:ext uri="{FF2B5EF4-FFF2-40B4-BE49-F238E27FC236}">
                <a16:creationId xmlns:a16="http://schemas.microsoft.com/office/drawing/2014/main" xmlns="" id="{775BE54B-4AAB-67F4-50D5-65A58FC08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3600"/>
            <a:ext cx="12192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873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Диаграмма ответов в Формах. Вопрос: Заполните, пожалуйста, таблицу, оценив критерии по 3 балльной шкале: 0- практически не выявлен, 1- проявляется удовлетворительно, 2- проявляется на хорошем уровне, 3 - проявляется на высоком уровне. Количество ответов: .">
            <a:extLst>
              <a:ext uri="{FF2B5EF4-FFF2-40B4-BE49-F238E27FC236}">
                <a16:creationId xmlns:a16="http://schemas.microsoft.com/office/drawing/2014/main" xmlns="" id="{E9E321BE-6404-A28B-ED0B-475DF3775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4275"/>
            <a:ext cx="12192000" cy="194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396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Произвольный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ОЦЕНКА ЭФФЕКТИВНОСТИ ПРОВЕДЕНИЯ ГОСУДАРСТВЕННОЙ ИТОГОВОЙ АТТЕСТАЦИИ</vt:lpstr>
      <vt:lpstr>Место работы </vt:lpstr>
      <vt:lpstr>Должность </vt:lpstr>
      <vt:lpstr>Производственный стаж работы 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ЭФФЕКТИВНОСТИ ПРОВЕДЕНИЯ ГОСУДАРСТВЕННОЙ ИТОГОВОЙ АТТЕСТАЦИИ</dc:title>
  <dc:creator>Оюн Халтаева</dc:creator>
  <cp:lastModifiedBy>Admin</cp:lastModifiedBy>
  <cp:revision>2</cp:revision>
  <dcterms:created xsi:type="dcterms:W3CDTF">2022-10-15T07:37:10Z</dcterms:created>
  <dcterms:modified xsi:type="dcterms:W3CDTF">2022-10-15T08:37:20Z</dcterms:modified>
</cp:coreProperties>
</file>