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72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F6AB-87C7-4818-9F25-8D59024B6F3F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02F9-FD69-4C8A-8807-84C5F688E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336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F6AB-87C7-4818-9F25-8D59024B6F3F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02F9-FD69-4C8A-8807-84C5F688E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3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F6AB-87C7-4818-9F25-8D59024B6F3F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02F9-FD69-4C8A-8807-84C5F688E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7728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F6AB-87C7-4818-9F25-8D59024B6F3F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02F9-FD69-4C8A-8807-84C5F688E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4347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F6AB-87C7-4818-9F25-8D59024B6F3F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02F9-FD69-4C8A-8807-84C5F688E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318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F6AB-87C7-4818-9F25-8D59024B6F3F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02F9-FD69-4C8A-8807-84C5F688E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5419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F6AB-87C7-4818-9F25-8D59024B6F3F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02F9-FD69-4C8A-8807-84C5F688E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0365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F6AB-87C7-4818-9F25-8D59024B6F3F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02F9-FD69-4C8A-8807-84C5F688E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081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F6AB-87C7-4818-9F25-8D59024B6F3F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02F9-FD69-4C8A-8807-84C5F688E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07148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F6AB-87C7-4818-9F25-8D59024B6F3F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02F9-FD69-4C8A-8807-84C5F688E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075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8F6AB-87C7-4818-9F25-8D59024B6F3F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E02F9-FD69-4C8A-8807-84C5F688E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02869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28F6AB-87C7-4818-9F25-8D59024B6F3F}" type="datetimeFigureOut">
              <a:rPr lang="ru-RU" smtClean="0"/>
              <a:t>15.10.2022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E02F9-FD69-4C8A-8807-84C5F688E8A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8666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ОЦЕНКА ЭФФЕКТИВНОСТИ ПРОВЕДЕНИЯ ГОСУДАРСТВЕННОЙ ИТОГОВОЙ АТТЕСТАЦИИ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0" i="0" dirty="0" smtClean="0">
                <a:solidFill>
                  <a:srgbClr val="202124"/>
                </a:solidFill>
                <a:effectLst/>
                <a:latin typeface="docs-Roboto"/>
              </a:rPr>
              <a:t>Результаты анкетирования членов ГАК Светлый.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1104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Место работы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ГАПОУ РС(Я) "МРТК" "</a:t>
            </a:r>
            <a:r>
              <a:rPr lang="ru-RU" dirty="0" err="1" smtClean="0"/>
              <a:t>Светлинский</a:t>
            </a:r>
            <a:r>
              <a:rPr lang="ru-RU" dirty="0" smtClean="0"/>
              <a:t> филиал энергетики, нефти и газа"</a:t>
            </a:r>
          </a:p>
          <a:p>
            <a:r>
              <a:rPr lang="ru-RU" dirty="0" smtClean="0"/>
              <a:t>ГАПОУ РС(Я)"МРТК" "</a:t>
            </a:r>
            <a:r>
              <a:rPr lang="ru-RU" dirty="0" err="1" smtClean="0"/>
              <a:t>СФЭНиГ</a:t>
            </a:r>
            <a:r>
              <a:rPr lang="ru-RU" dirty="0" smtClean="0"/>
              <a:t>"</a:t>
            </a:r>
          </a:p>
          <a:p>
            <a:r>
              <a:rPr lang="ru-RU" dirty="0" err="1" smtClean="0"/>
              <a:t>Светлинская</a:t>
            </a:r>
            <a:r>
              <a:rPr lang="ru-RU" dirty="0" smtClean="0"/>
              <a:t> ГЭС</a:t>
            </a:r>
          </a:p>
          <a:p>
            <a:r>
              <a:rPr lang="ru-RU" dirty="0" smtClean="0"/>
              <a:t>ГБПОУ РС(Я) СТК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198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Должность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и.о.заведующего</a:t>
            </a:r>
            <a:r>
              <a:rPr lang="ru-RU" dirty="0" smtClean="0"/>
              <a:t> "</a:t>
            </a:r>
            <a:r>
              <a:rPr lang="ru-RU" dirty="0" err="1" smtClean="0"/>
              <a:t>СФЭНиГ</a:t>
            </a:r>
            <a:r>
              <a:rPr lang="ru-RU" dirty="0" smtClean="0"/>
              <a:t>"</a:t>
            </a:r>
          </a:p>
          <a:p>
            <a:r>
              <a:rPr lang="ru-RU" dirty="0" err="1" smtClean="0"/>
              <a:t>Зав.отделением</a:t>
            </a:r>
            <a:r>
              <a:rPr lang="ru-RU" dirty="0" smtClean="0"/>
              <a:t> </a:t>
            </a:r>
            <a:r>
              <a:rPr lang="ru-RU" dirty="0"/>
              <a:t>по ЗО</a:t>
            </a:r>
          </a:p>
          <a:p>
            <a:r>
              <a:rPr lang="ru-RU" dirty="0"/>
              <a:t>Инженер ЭТЛ</a:t>
            </a:r>
          </a:p>
          <a:p>
            <a:r>
              <a:rPr lang="ru-RU" dirty="0"/>
              <a:t>Мастер производственного обучения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67542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Производственный стаж работы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</a:t>
            </a:r>
            <a:r>
              <a:rPr lang="ru-RU" dirty="0"/>
              <a:t>год</a:t>
            </a:r>
          </a:p>
          <a:p>
            <a:r>
              <a:rPr lang="ru-RU" dirty="0"/>
              <a:t>49 лет</a:t>
            </a:r>
          </a:p>
          <a:p>
            <a:r>
              <a:rPr lang="ru-RU" dirty="0"/>
              <a:t>23</a:t>
            </a:r>
          </a:p>
          <a:p>
            <a:r>
              <a:rPr lang="ru-RU" dirty="0"/>
              <a:t>3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22878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65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ОЦЕНКА ЭФФЕКТИВНОСТИ ПРОВЕДЕНИЯ ГОСУДАРСТВЕННОЙ ИТОГОВОЙ АТТЕСТАЦИИ</vt:lpstr>
      <vt:lpstr>Место работы </vt:lpstr>
      <vt:lpstr>Должность</vt:lpstr>
      <vt:lpstr>Производственный стаж работы</vt:lpstr>
    </vt:vector>
  </TitlesOfParts>
  <Company>HP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ОЦЕНКА ЭФФЕКТИВНОСТИ ПРОВЕДЕНИЯ ГОСУДАРСТВЕННОЙ ИТОГОВОЙ АТТЕСТАЦИИ</dc:title>
  <dc:creator>Admin</dc:creator>
  <cp:lastModifiedBy>Admin</cp:lastModifiedBy>
  <cp:revision>1</cp:revision>
  <dcterms:created xsi:type="dcterms:W3CDTF">2022-10-15T08:35:20Z</dcterms:created>
  <dcterms:modified xsi:type="dcterms:W3CDTF">2022-10-15T08:45:08Z</dcterms:modified>
</cp:coreProperties>
</file>