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2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F0582-6C5A-4F89-AD60-6921435A3D84}" type="datetimeFigureOut">
              <a:rPr lang="ru-RU" smtClean="0"/>
              <a:t>15.10.2022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B7B5-9285-4D1D-A1F2-BEB267878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2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F0582-6C5A-4F89-AD60-6921435A3D84}" type="datetimeFigureOut">
              <a:rPr lang="ru-RU" smtClean="0"/>
              <a:t>15.10.2022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B7B5-9285-4D1D-A1F2-BEB267878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4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F0582-6C5A-4F89-AD60-6921435A3D84}" type="datetimeFigureOut">
              <a:rPr lang="ru-RU" smtClean="0"/>
              <a:t>15.10.2022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B7B5-9285-4D1D-A1F2-BEB267878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815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F0582-6C5A-4F89-AD60-6921435A3D84}" type="datetimeFigureOut">
              <a:rPr lang="ru-RU" smtClean="0"/>
              <a:t>15.10.2022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B7B5-9285-4D1D-A1F2-BEB267878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26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F0582-6C5A-4F89-AD60-6921435A3D84}" type="datetimeFigureOut">
              <a:rPr lang="ru-RU" smtClean="0"/>
              <a:t>15.10.2022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B7B5-9285-4D1D-A1F2-BEB267878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521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F0582-6C5A-4F89-AD60-6921435A3D84}" type="datetimeFigureOut">
              <a:rPr lang="ru-RU" smtClean="0"/>
              <a:t>15.10.2022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B7B5-9285-4D1D-A1F2-BEB267878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662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F0582-6C5A-4F89-AD60-6921435A3D84}" type="datetimeFigureOut">
              <a:rPr lang="ru-RU" smtClean="0"/>
              <a:t>15.10.2022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B7B5-9285-4D1D-A1F2-BEB267878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01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F0582-6C5A-4F89-AD60-6921435A3D84}" type="datetimeFigureOut">
              <a:rPr lang="ru-RU" smtClean="0"/>
              <a:t>15.10.2022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B7B5-9285-4D1D-A1F2-BEB267878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818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F0582-6C5A-4F89-AD60-6921435A3D84}" type="datetimeFigureOut">
              <a:rPr lang="ru-RU" smtClean="0"/>
              <a:t>15.10.2022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B7B5-9285-4D1D-A1F2-BEB267878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247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F0582-6C5A-4F89-AD60-6921435A3D84}" type="datetimeFigureOut">
              <a:rPr lang="ru-RU" smtClean="0"/>
              <a:t>15.10.2022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B7B5-9285-4D1D-A1F2-BEB267878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767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F0582-6C5A-4F89-AD60-6921435A3D84}" type="datetimeFigureOut">
              <a:rPr lang="ru-RU" smtClean="0"/>
              <a:t>15.10.2022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B7B5-9285-4D1D-A1F2-BEB267878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806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F0582-6C5A-4F89-AD60-6921435A3D84}" type="datetimeFigureOut">
              <a:rPr lang="ru-RU" smtClean="0"/>
              <a:t>15.10.2022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AB7B5-9285-4D1D-A1F2-BEB267878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516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ОЦЕНКА ЭФФЕКТИВНОСТИ ПРОВЕДЕНИЯ ГОСУДАРСТВЕННОЙ ИТОГОВОЙ АТТЕСТАЦИИ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0" i="0" dirty="0" smtClean="0">
                <a:solidFill>
                  <a:srgbClr val="202124"/>
                </a:solidFill>
                <a:effectLst/>
                <a:latin typeface="docs-Roboto"/>
              </a:rPr>
              <a:t>Результаты анкетирования членов ГАК Удачный.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3227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AutoShape 2" descr="Диаграмма ответов в Формах. Вопрос: Заполните, пожалуйста, таблицу, оценив критерии по 3 балльной шкале: 0- практически не выявлен, 1- проявляется удовлетворительно, 2- проявляется на хорошем уровне, 3 - проявляется на высоком уровне. Количество ответов: 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820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Диаграмма ответов в Формах. Вопрос: ГЭК по специальности. Количество ответов: 4 ответа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1587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</Words>
  <Application>Microsoft Office PowerPoint</Application>
  <PresentationFormat>Экран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ОЦЕНКА ЭФФЕКТИВНОСТИ ПРОВЕДЕНИЯ ГОСУДАРСТВЕННОЙ ИТОГОВОЙ АТТЕСТАЦИИ</vt:lpstr>
      <vt:lpstr>Презентация PowerPoint</vt:lpstr>
      <vt:lpstr>Презентация PowerPoint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ЭФФЕКТИВНОСТИ ПРОВЕДЕНИЯ ГОСУДАРСТВЕННОЙ ИТОГОВОЙ АТТЕСТАЦИИ</dc:title>
  <dc:creator>Admin</dc:creator>
  <cp:lastModifiedBy>Admin</cp:lastModifiedBy>
  <cp:revision>1</cp:revision>
  <dcterms:created xsi:type="dcterms:W3CDTF">2022-10-15T08:35:57Z</dcterms:created>
  <dcterms:modified xsi:type="dcterms:W3CDTF">2022-10-15T08:45:28Z</dcterms:modified>
</cp:coreProperties>
</file>