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44" d="100"/>
          <a:sy n="44" d="100"/>
        </p:scale>
        <p:origin x="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5A1B-A27B-F8CF-9517-C21C0E82E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0112EA-2EA7-922E-B7BE-2B4AAD7DE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A3DA9-7F0A-019A-A779-6C152CF0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32A64-0731-2281-A8A6-37DAC356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66DB5C-EF55-A685-0FB5-5A88A1A0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32F29-E8F6-05E6-19E8-29B7F9C8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C1D2B7-9CCC-AA47-1498-5E7C58DF2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58B4E-85AC-C907-C8F4-4EE3B5DF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DF6E3-56E5-26E0-B616-224859D2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5CB23-6919-2143-9837-B4A37307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2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74701-83EC-80E2-7C92-B9BDEC0E5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8FDCA-0C01-4F99-BFA3-01C344F57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33CE2-8015-8235-2CBE-4165D40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16AF8-6562-89DB-A87F-13C27381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99D5-C902-3DB2-E605-B9AD87E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5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0CFB-0BA5-411A-F5B0-438CCC6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7D39F-D490-4817-55BB-35A58C0D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292F9-085D-E0C4-C164-1EB45B02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9815C-4202-AC92-D565-68470ACD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410AF-1A79-31A5-FF56-3092801A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4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B27BF-8299-BA3C-4A2B-9E1C6FC4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A7281-792D-1F9F-DABC-47F38EC7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59EEB-E04F-21A7-72CA-18474D8E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CF0CD-069B-D1E5-9BBB-AF360441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82854-E65F-416C-0239-4BAC6D0E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7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20408-9438-342C-15A3-1AF67AD4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A1CAD-40DD-1A88-6ECC-4D4EA58B1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58A11A-01DD-A78F-88BA-C7A4EFA17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B698EF-6DF5-62D8-171B-6D24A711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E55FA-4F14-5720-5479-918EE330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7CCD1-CE50-AD74-5EE2-261C4D4F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4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B0ECB-EDF4-9D29-1487-85EC2995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05B74-4A51-2A28-6BB9-A93E57613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A4B58-BB06-0A06-6843-4F6DA23A6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25C511-E8D5-A2A4-401C-4F481E355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2F2550-EF72-33CE-697C-8C7678116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CEC2CA-2EB5-BA38-56BC-0889819F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96FE05-80CE-6BA0-C828-6863B20E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64E3B1-0F52-345D-D2D4-2918997B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90749-C6F5-9B71-D782-BE4A92AA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143A83-3627-F444-43BE-158374F2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5392E5-DB78-67CD-F3BC-A178CC8A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5FCC4B-2497-F3E7-AC63-21C207F9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46819B-23F2-9292-FB33-C86B4129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AF7A7-5113-B540-3895-645C42D4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A2B02B-2FBD-3862-94F3-5B7A9792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AE3E2-DC4C-6745-DBA7-97F35153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0A8AC-5E26-063E-98E9-3FA9A6B3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4DA63-0DFA-C928-9EDC-294DF57ED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248E1-4161-58B5-9C9B-064C6949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5A64F-0861-1B94-A781-72B20D61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F9362-79B3-8EE0-1914-F2AF4019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2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3CCE5-37D0-57BA-DEFE-D1FCB1AD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40EE91-04DB-3877-C761-230F9B1C9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098A59-B46E-7C6C-658D-24E40CF74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DBBC8-F18C-E642-9226-8DCDF636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C9805-8318-547E-0F58-36EE1B26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06D-EEE4-3339-E17B-DBA8A366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6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769B1-7B70-25F6-D6BD-A6893F12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1066E-50D6-512C-AEB7-239253686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47D0D-AFE2-0226-65E9-981A9A37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2D3F-FD6D-42EA-9F7A-3172E3D485EC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3EFD0-DCC6-3D92-88A3-F788FD9A3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6CA68-6FAC-0739-6864-6D91A62A9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5099-3034-4871-93F1-26BB6AA0A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8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35995-4EB0-5361-0A60-56322635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7967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анкетирования</a:t>
            </a:r>
            <a:br>
              <a:rPr lang="ru-RU" dirty="0"/>
            </a:br>
            <a:r>
              <a:rPr lang="ru-RU" dirty="0"/>
              <a:t>ВЫПУСКНИКОВ  ГАПОУ РС (Я) "МРТК" "</a:t>
            </a:r>
            <a:r>
              <a:rPr lang="ru-RU" dirty="0" err="1"/>
              <a:t>СФЭНиГ</a:t>
            </a:r>
            <a:r>
              <a:rPr lang="ru-RU" dirty="0"/>
              <a:t>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1CE62A-ABA3-0323-E973-A7CD40585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2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DAB6C-F7E2-A7DE-809A-EF82CB23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СЛЕДУЮЩИХ ВОПРОСАХ ПОДЕЛИТЕСЬ, ПОЖАЛУЙСТА, ВАШИМ ПРЕДСТАВЛЕНИЕМ О ВОЗМОЖНОМ РАЗВИТИИ ВАШЕЙ КАРЬЕРЫ ПО ОКОНЧАНИИ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84401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ОЦЕНИВАЛИ ЛИ ВАШИ ПРЕПОДАВАТЕЛИ ВО ВРЕМЯ УЧЕБНОГО ПРОЦЕССА СЛЕДУЮЩИЕ ВАШИ НАВЫКИ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id="{77D9A52C-D4B1-69A8-A734-CD34B548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В ПРОЦЕССЕ ВАШЕГО ОБУЧЕНИЯ РАССКАЗЫВАЛИ ЛИ ВАШИ ПРЕПОДАВАТЕЛИ О ТОМ, КАК ЛУЧШЕ РАЗВИВАТЬ СЛЕДУЮЩИЕ ВАШИ НАВЫКИ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id="{02720FED-8B7B-29CE-D7A2-913E9E44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3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аграмма ответов в Формах. Вопрос: ПОЖАЛУЙСТА, ОЦЕНИТЕ НАСКОЛЬКО ВЫ ВЛАДЕЕТЕ СЛЕДУЮЩИМИ НАВЫКАМИ ДЛЯ РЕШЕНИЯ ПРОФЕССИОНАЛЬНЫХ И ПОВСЕДНЕВНЫХ ЗАДАЧ ОТ 1 – СОВСЕМ НЕ ВЛАДЕЮ ДО 5 – ОТЛИЧНО ВЛАДЕЮ: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id="{476FF233-CEDE-6D69-D28A-24118587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5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КАК ВЫ ДУМАЕТЕ, ЧТО ИЗ ПЕРЕЧИСЛЕННОГО НИЖЕ БОЛЬШЕ ВСЕГО НЕОБХОДИМО ДЛЯ УСПЕШНОГО ТРУДОУСТРОЙСТВА ПО ВАШЕЙ ПРОФЕССИИ / СПЕЦИАЛЬНОСТИ? (ОТМЕТЬТЕ НЕ БОЛЕЕ 3-5 ОТВЕТОВ). Количество ответов: 16 ответов.">
            <a:extLst>
              <a:ext uri="{FF2B5EF4-FFF2-40B4-BE49-F238E27FC236}">
                <a16:creationId xmlns:a16="http://schemas.microsoft.com/office/drawing/2014/main" id="{F187AAC2-6BF8-EF23-3789-31FB8954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0"/>
            <a:ext cx="1063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8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А КАКИХ НАВЫКОВ, ПО ВАШЕМУ МНЕНИЮ, ВАМ ПОКА В БОЛЬШЕЙ СТЕПЕНИ НЕ ХВАТАЕТ?(ОТМЕТЬТЕ НЕ БОЛЕЕ 3-5 ОТВЕТОВ). Количество ответов: 16 ответов.">
            <a:extLst>
              <a:ext uri="{FF2B5EF4-FFF2-40B4-BE49-F238E27FC236}">
                <a16:creationId xmlns:a16="http://schemas.microsoft.com/office/drawing/2014/main" id="{20621905-5E48-770D-EB3D-0940EB92A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0"/>
            <a:ext cx="10202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аграмма ответов в Формах. Вопрос: ГДЕ ВЫ ПРЕИМУЩЕСТВЕННО ПРИОБРЕЛИ ОСНОВНЫЕ НАВЫКИ/КОМПЕТЕНЦИИ: ВО ВРЕМЯ УЧЕБНЫХ ЗАНЯТИЙ В САМОЙ ОБРАЗОВАТЕЛЬНОЙ ОРГАНИЗАЦИИ, НА ПРОИЗВОДСТВЕННЫХ ПРАКТИКАХ В КОМПАНИЯХ ИЛИ НА ВАШЕЙ РАБОТЕ (ЕСЛИ ОНА У ВАС ЕСТЬ/БЫЛА)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id="{FFD2A94C-0964-4262-15C6-27E8177F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121920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3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иаграмма ответов в Формах. Вопрос: КАКОЙ ПРОЦЕНТ ВАШИХ СЕМИНАРОВ И ПРАКТИЧЕСКИХ ЗАНЯТИЙ В КОЛЛЕДЖЕ, В ТОМ ЧИСЛЕ В ФОРМАТЕ ОНЛАЙН, ПРОВОДИЛСЯ В СЛЕДУЮЩИХ ФОРМАХ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id="{101AFC11-9C57-EE4F-FC74-24D2B512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12192000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2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3F6C-D163-AC6C-B6B0-A93CD9D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261483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НЕСКОЛЬКО ВОПРОСОВ ПРО ДЕМОНСТРАЦИОННЫЙ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107730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иаграмма ответов в Формах. Вопрос: В ЭТОМ УЧЕБНОМ ГОДУ ПРОХОДИТЕ ЛИ ВЫ ЛИЧНО ГОСУДАРСТВЕННУЮ ИТОГОВУЮ АТТЕСТАЦИЮ (ВЫПУСКНОЙ ЭКЗАМЕН) В ФОРМАТЕ ДЕМОНСТРАЦИОННОГО ЭКЗАМЕНА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83DD1DA3-5C98-D14D-44A6-B8AB7786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УКАЖИТЕ ПОЖАЛУЙСТА ВАШУ ПРОФЕССИЮ/СПЕЦИАЛЬНОСТЬ. Количество ответов: 16 ответов.">
            <a:extLst>
              <a:ext uri="{FF2B5EF4-FFF2-40B4-BE49-F238E27FC236}">
                <a16:creationId xmlns:a16="http://schemas.microsoft.com/office/drawing/2014/main" id="{8ABE7C40-C27D-E940-056E-22D95488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7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иаграмма ответов в Формах. Вопрос: УЧАСТВОВАЛИ ЛИ ВЫ ЛИЧНО ЗА ВРЕМЯ ОБУЧЕНИЯ В ВАШЕМ УЧЕБНОМ ЗАВЕДЕНИИ В ПОДГОТОВКЕ К ДЕМОНСТРАЦИОННОМУ ЭКЗАМЕНУ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F2EDB88D-E6EA-A60C-8A42-85C621C4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0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9AD21-401D-A027-E445-14AF0787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Google Sans"/>
              </a:rPr>
              <a:t>ДАЛЕЕ РАССКАЖИТЕ О ПОСЛЕДНЕМ ТАКОМ ОПЫТЕ ПОДГОТОВКИ К ДЕМОНСТРАЦИОННОМУ ЭКЗАМЕНУ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08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иаграмма ответов в Формах. Вопрос: ЧТО ИЗ ПЕРЕЧИСЛЕННОГО ПРОИСХОДИЛО В РАМКАХ ВАШЕЙ ПОДГОТОВКИ К ДЕМОНСТРАЦИОННОМУ ЭКЗАМЕНУ В ВАШЕМ УЧЕБНОМ ЗАВЕДЕНИИ? (ОТМЕТЬТЕ В СТОЛБЦЕ А ВСЕ ПОДХОДЯЩИЕ ВАРИАНТЫ). Количество ответов: 15 ответов.">
            <a:extLst>
              <a:ext uri="{FF2B5EF4-FFF2-40B4-BE49-F238E27FC236}">
                <a16:creationId xmlns:a16="http://schemas.microsoft.com/office/drawing/2014/main" id="{FDB5A112-A35D-BA2B-3592-52EA63F2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1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иаграмма ответов в Формах. Вопрос: ОЦЕНИТЕ, ПОЖАЛУЙСТА, ДОСТАТОЧНО ЛИ ВАМ БЫЛО ЭТИХ ЭЛЕМЕНТОВ ДЛЯ ПОДГОТОВКИ К ДЕМОНСТРАЦИОННОМУ ЭКЗАМЕНУ В ВАШЕМ УЧЕБНОМ ЗАВЕДЕНИИ?. Количество ответов: .">
            <a:extLst>
              <a:ext uri="{FF2B5EF4-FFF2-40B4-BE49-F238E27FC236}">
                <a16:creationId xmlns:a16="http://schemas.microsoft.com/office/drawing/2014/main" id="{4C83D169-E9F6-89D3-FFB8-E1C870FF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4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иаграмма ответов в Формах. Вопрос: ОЦЕНИТЕ, ПОЖАЛУЙСТА, В ДОСТАТОЧНОЙ ЛИ МЕРЕ БЫЛИ ОБЕСПЕЧЕНЫ СЛЕДУЮЩИЕ УСЛОВИЯ ПОДГОТОВКИ К ДЕМОНСТРАЦИОННОМУ ЭКЗАМЕНУ В ВАШЕМ УЧЕБНОМ ЗАВЕДЕНИИ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id="{BEF5E301-0679-7E3D-2DA5-025D8A3F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2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иаграмма ответов в Формах. Вопрос: КАК ЧАСТО ВЫ УЧАСТВОВАЛИ В УЧЕБНЫХ МЕРОПРИЯТИЯХ ИЛИ АКТИВНОСТЯХ, НАЦЕЛЕННЫХ НА ПОДГОТОВКУ К ДЕМОНСТРАЦИОННОМУ ЭКЗАМЕНУ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B0B11E9C-1571-69E8-CF97-8ECF03EF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6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иаграмма ответов в Формах. Вопрос: В СВЯЗИ С ВВЕДЕНИЕМ ДЕМОНСТРАЦИОННОГО ЭКЗАМЕНА ОТМЕТИЛИ ЛИ ВЫ КАКИЕ-ЛИБО ИЗ ПЕРЕЧИСЛЕННЫХ ИЗМЕНЕНИЙ? (ОТМЕТЬТЕ ВСЕ ПОДХОДЯЩИЕ ОТВЕТЫ). Количество ответов: 15 ответов.">
            <a:extLst>
              <a:ext uri="{FF2B5EF4-FFF2-40B4-BE49-F238E27FC236}">
                <a16:creationId xmlns:a16="http://schemas.microsoft.com/office/drawing/2014/main" id="{F82E6480-451D-8DD7-082A-9CE54996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5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иаграмма ответов в Формах. Вопрос: КАК ВЫ СЧИТАЕТЕ, БЫЛО ЛИ ВАМ ДОСТАТОЧНО ТЕОРЕТИЧЕСКОЙ ПОДГОТОВКИ, КОТОРУЮ ВЫ ПОЛУЧИЛИ В ХОДЕ ВАШЕГО ОБУЧЕНИЯ, ДЛЯ ВЫПОЛНЕНИЯ ЗАДАНИЙ ДЕМОНСТРАЦИОННОГО ЭКЗАМЕНА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D55B77C2-0288-8397-FF31-9544667D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86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иаграмма ответов в Формах. Вопрос: В ХОДЕ ВЫПОЛНЕНИЯ ЗАДАНИЙ ЗАНИМАЛИСЬ ЛИ ВЫ ЧЕМ-ЛИБО ИЗ ПЕРЕЧИСЛЕННОГО?(ОТМЕТЬТЕ ВСЕ ПОДХОДЯЩИЕ ОТВЕТЫ). Количество ответов: 15 ответов.">
            <a:extLst>
              <a:ext uri="{FF2B5EF4-FFF2-40B4-BE49-F238E27FC236}">
                <a16:creationId xmlns:a16="http://schemas.microsoft.com/office/drawing/2014/main" id="{7E95F9D6-6F49-873D-BD44-D6046005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22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иаграмма ответов в Формах. Вопрос: КАК ВЫ СЧИТАЕТЕ, ПОЗВОЛЯЕТ ЛИ SKILLS PASSPORT, ВЫДАВАЕМЫЙ ПРИ УСПЕШНОМ ПРОХОЖДЕНИИ ДЕМОНСТРАЦИОННОГО ЭКЗАМЕНА, РАСШИРИТЬ ВОЗМОЖНОСТИ ТРУДОУСТРОЙСТВА ВЫПУСКНИКОВ В ВАШЕМ РЕГИОНЕ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003872EA-5588-E9D6-1F40-CF8653E5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8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СКАЖИТЕ, ПОЖАЛУЙСТА, ПОЧЕМУ ВЫ ВЫБРАЛИ ЭТУ ПРОФЕССИЮ/СПЕЦИАЛЬНОСТЬ?(ОТМЕТЬТЕ НЕ БОЛЕЕ 2-3 НАИБОЛЕЕ ПОДХОДЯЩИХ ОТВЕТОВ). Количество ответов: .">
            <a:extLst>
              <a:ext uri="{FF2B5EF4-FFF2-40B4-BE49-F238E27FC236}">
                <a16:creationId xmlns:a16="http://schemas.microsoft.com/office/drawing/2014/main" id="{0E0E453E-6005-E8DE-B6F7-91E6973D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4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иаграмма ответов в Формах. Вопрос: УЧАСТВОВАЛИ ЛИ ВЫ ЗА ВРЕМЯ ОБУЧЕНИЯ В ВАШЕМ УЧЕБНОМ ЗАВЕДЕНИИ В КОНКУРСАХ (ОЛИМПИАДАХ) ПРОФЕССИОНАЛЬНОГО МАСТЕРСТВА ИЛИ В ЧЕМПИОНАТАХ WORLDSKILLS? (ОТМЕТЬТЕ ВСЕ ПОДХОДЯЩИЕ ОТВЕТЫ). Количество ответов: .">
            <a:extLst>
              <a:ext uri="{FF2B5EF4-FFF2-40B4-BE49-F238E27FC236}">
                <a16:creationId xmlns:a16="http://schemas.microsoft.com/office/drawing/2014/main" id="{D2C8AC79-2A37-AC20-2378-8EBCCF32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12192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20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Диаграмма ответов в Формах. Вопрос: ПРИГОДИЛСЯ ЛИ ВАМ ОПЫТ УЧАСТИЯ В КОНКУРСАХ (ОЛИМПИАДАХ) ПРОФЕССИОНАЛЬНОГО МАСТЕРСТВА ИЛИ В ЧЕМПИОНАТАХ WORLDSKILLS ПРИ ПОДГОТОВКЕ К ДЕМОНСТРАЦИОННОМУ ЭКЗАМЕНУ ИЛИ ПРИ ЕГО ПРОХОЖДЕНИИ? (ОТМЕТЬТЕ ОДИН ОТВЕТЫ). Количество ответов: 14 ответов.">
            <a:extLst>
              <a:ext uri="{FF2B5EF4-FFF2-40B4-BE49-F238E27FC236}">
                <a16:creationId xmlns:a16="http://schemas.microsoft.com/office/drawing/2014/main" id="{5A8DC135-29C2-C187-F08A-A85BF608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56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иаграмма ответов в Формах. Вопрос: ПРОХОДИЛИ ЛИ ВЫ ПРОИЗВОДСТВЕННУЮ ПРАКТИКУ ВО ВРЕМЯ ОБУЧЕНИЯ В ВАШЕМ УЧЕБНОМ ЗАВЕДЕНИИ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341A0354-DD2A-080E-E025-DB0DED1C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7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Диаграмма ответов в Формах. Вопрос: КАК ВЫ    СЧИТАЕТЕ, НАСКОЛЬКО ПОЛЕЗНОЙ БЫЛА    ЭТА ПРАКТИКА ДЛЯ ВАШЕГО ПРОФЕССИОНАЛЬНОГО РАЗВИТИЯ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1C955B33-5952-03CD-DD99-EA08F38C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65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560AE-F873-3EDE-9BA5-57A9379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Google Sans"/>
              </a:rPr>
              <a:t>О ВАШИХ ПЛАНАХ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66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иаграмма ответов в Формах. Вопрос: ЧЕМ ВЫ, ВЕРОЯТНЕЕ ВСЕГО, БУДЕТЕ ЗАНИМАТЬСЯ СРАЗУ ПОСЛЕ ОКОНЧАНИЯ ВАШЕГО УЧЕБНОГО ЗАВЕДЕНИЯ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E6B348B0-214C-2323-379F-75A6B849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93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иаграмма ответов в Формах. Вопрос: КАК ВЫ ДУМАЕТЕ, БУДЕТЕ ЛИ ВЫ В БУДУЩЕМ РАБОТАТЬ ПО ТОЙ ПРОФЕССИИ, СПЕЦИАЛЬНОСТИ, КОТОРУЮ ВЫ СЕЙЧАС ПОЛУЧАЕТЕ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D9730BFB-2401-1E31-D237-BED7C840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01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аграмма ответов в Формах. Вопрос: ПОЧЕМУ ВЫ НЕ ХОТИТЕ РАБОТАТЬ ПО ЭТОЙ ПРОФЕССИИ / СПЕЦИАЛЬНОСТИ? (ОТМЕТЬТЕ 2-3 НАИБОЛЕЕ ПОДХОДЯЩИХ ОТВЕТА). Количество ответов: 14 ответов.">
            <a:extLst>
              <a:ext uri="{FF2B5EF4-FFF2-40B4-BE49-F238E27FC236}">
                <a16:creationId xmlns:a16="http://schemas.microsoft.com/office/drawing/2014/main" id="{837F57EC-76BA-74E8-77A3-81529ADC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0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иаграмма ответов в Формах. Вопрос: СОБИРАЕТЕСЬ ЛИ ВЫ ПОСТУПАТЬ В ВУЗ НА ТАКОЕ ЖЕ НАПРАВЛЕНИЕ ОБУЧЕНИЯ, ПО КОТОРОМУ ОБУЧАЕТЕСЬ СЕЙЧАС? (ОТМЕТЬТЕ ОДИН ОТВЕТ). Количество ответов: 14 ответов.">
            <a:extLst>
              <a:ext uri="{FF2B5EF4-FFF2-40B4-BE49-F238E27FC236}">
                <a16:creationId xmlns:a16="http://schemas.microsoft.com/office/drawing/2014/main" id="{C373C86B-E28B-CD07-6F81-C5A41AD2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46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7918B-0D86-61DF-2E8F-74744767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Google Sans"/>
              </a:rPr>
              <a:t>ВАША НЫНЕШНЯЯ ТРУДОВАЯ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11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ПОЧЕМУ ВЫ ВЫБРАЛИ ДЛЯ ОБУЧЕНИЯ ЭТО УЧЕБНОЕ ЗАВЕДЕНИЕ? (ОТМЕТЬТЕ НЕ БОЛЕЕ 2-3 НАИБОЛЕЕ ПОДХОДЯЩИХ ОТВЕТОВ). Количество ответов: .">
            <a:extLst>
              <a:ext uri="{FF2B5EF4-FFF2-40B4-BE49-F238E27FC236}">
                <a16:creationId xmlns:a16="http://schemas.microsoft.com/office/drawing/2014/main" id="{AB0142AB-F8A0-4AE7-2732-4BB6B238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12192000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27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иаграмма ответов в Формах. Вопрос: РАБОТАЛИ / ПОДРАБАТЫВАЛИ ЛИ ВЫ ВО ВРЕМЯ УЧЕБЫ В КОЛЛЕДЖЕ ХОТЯ БЫ В ТЕЧЕНИЕ НЕКОТОРОГО ВРЕМЕНИ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8ECE58DA-70A2-6103-6D2E-B894DEC6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45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иаграмма ответов в Формах. Вопрос: НА КАКОМ КУРСЕ ВПЕРВЫЕ УСТРОИЛИСЬ НА РАБОТУ?. Количество ответов: 15 ответов.">
            <a:extLst>
              <a:ext uri="{FF2B5EF4-FFF2-40B4-BE49-F238E27FC236}">
                <a16:creationId xmlns:a16="http://schemas.microsoft.com/office/drawing/2014/main" id="{6A9B0012-15CA-7698-C20F-50ED4EA9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20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Диаграмма ответов в Формах. Вопрос: ПОЧЕМУ ВЫ РАБОТАЛИ / ПОДРАБАТЫВАЛИ ВО ВРЕМЯ УЧЁБЫ? УКАЖИТЕ ОСНОВНУЮ ПРИЧИНУ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E7FAE20B-9D61-F73E-670A-01A6EE98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27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иаграмма ответов в Формах. Вопрос: СКАЖИТЕ, ПОЖАЛУЙСТА, РАБОТАЛИ ЛИ ВЫ НА ПЛАТНОЙ ОСНОВЕ ЗА ПОСЛЕДНИЕ 12 МЕСЯЦЕВ (ИЛИ ПОДРАБАТЫВАЛИ ВРЕМЯ ОТ ВРЕМЕНИ)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D091DB79-74F5-CC9A-D3DA-2C4BC4B6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08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иаграмма ответов в Формах. Вопрос: ЕСЛИ У ВАС БЫЛО НЕСКОЛЬКО ВИДОВ РАБОТЫ ЗА ПОСЛЕДНИЕ 12 МЕСЯЦЕВ, РАССКАЖИТЕ О ТОЙ, КОТОРУЮ ВЫ СЧИТАЕТЕ ОСНОВНОЙ, САМОЙ ВАЖНОЙ ДЛЯ ВАСБЫЛА ЛИ ЭТА РАБОТА СВЯЗАНА С ТОЙ СПЕЦИАЛЬНОСТЬЮ, ПРОФЕССИЕЙ, КОТОРУЮ ВЫ СЕЙЧАС ПОЛУЧАЕТЕ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02EC72E2-70D0-F577-27B3-763715CE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60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иаграмма ответов в Формах. Вопрос: КАК ВЫ СЧИТАЕТЕ, КАК ЭТА РАБОТА ВЛИЯЕТ (ЕСЛИ ВЫ СЕЙЧАС УЖЕ НЕ РАБОТАЕТЕ – ТО ВЛИЯЛА) НА ВАШУ УСПЕВАЕМОСТЬ? (ОТМЕТЬТЕ ОДИН ОТВЕТ). Количество ответов: 15 ответов.">
            <a:extLst>
              <a:ext uri="{FF2B5EF4-FFF2-40B4-BE49-F238E27FC236}">
                <a16:creationId xmlns:a16="http://schemas.microsoft.com/office/drawing/2014/main" id="{6FC0F886-2206-8D39-BE3E-BF51CC25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Диаграмма ответов в Формах. Вопрос: ЕСЛИ ВЫ СЕЙЧАС РАБОТАЕТЕ, ТО ПЛАНИРУЕТЕ ЛИ ВЫ В ДАЛЬНЕЙШЕМ ОСТАТЬСЯ НА ЭТОЙ РАБОТЕ? (ОТМЕТЬТЕ ОДИН ОТВЕТ). Количество ответов: 14 ответов.">
            <a:extLst>
              <a:ext uri="{FF2B5EF4-FFF2-40B4-BE49-F238E27FC236}">
                <a16:creationId xmlns:a16="http://schemas.microsoft.com/office/drawing/2014/main" id="{313B7209-F549-EF7A-7918-04582A72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74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Диаграмма ответов в Формах. Вопрос: ИСПОЛЬЗОВАЛИ ЛИ ВЫ В ТЕЧЕНИЕ ПОСЛЕДНИХ ТРЕХ МЕСЯЦЕВ КАКИЕ-ЛИБО СПОСОБЫ ПРИОБРЕТЕНИЯ НОВЫХ ЗНАНИЙ И НАВЫКОВ, ЗА ИСКЛЮЧЕНИЕМ ТЕХ, КОТОРЫЕ ЯВЛЯЛИСЬ ЧАСТЬЮ ОБУЧЕНИЯ В ВАШЕМ УЧЕБНОМ ЗАВЕДЕНИИ? (ОТМЕТЬТЕ ВСЕ ПОДХОДЯЩИЕ ВАРИАНТЫ). Количество ответов: 15 ответов.">
            <a:extLst>
              <a:ext uri="{FF2B5EF4-FFF2-40B4-BE49-F238E27FC236}">
                <a16:creationId xmlns:a16="http://schemas.microsoft.com/office/drawing/2014/main" id="{D0CA7B0F-DD1D-CD4B-1F7F-5252A64D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31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иаграмма ответов в Формах. Вопрос: НАПОСЛЕДОК НЕСКОЛЬКО ВОПРОСОВ О ВАС, ВАШ ПОЛ. Количество ответов: 15 ответов.">
            <a:extLst>
              <a:ext uri="{FF2B5EF4-FFF2-40B4-BE49-F238E27FC236}">
                <a16:creationId xmlns:a16="http://schemas.microsoft.com/office/drawing/2014/main" id="{830AD63D-A3B2-5448-A9F0-EEE29464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4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C9D68-5B10-A511-C30D-ED6B56B64557}"/>
              </a:ext>
            </a:extLst>
          </p:cNvPr>
          <p:cNvSpPr txBox="1"/>
          <p:nvPr/>
        </p:nvSpPr>
        <p:spPr>
          <a:xfrm>
            <a:off x="348343" y="1248230"/>
            <a:ext cx="11495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НЕСКОЛЬКО ВОПРОСОВ </a:t>
            </a:r>
          </a:p>
          <a:p>
            <a:pPr algn="ctr"/>
            <a:r>
              <a:rPr lang="ru-RU" sz="3600" dirty="0"/>
              <a:t>ОБ УЧЕБЕ В ВАШЕМ УЧЕБНОМ ЗАВЕДЕНИИ</a:t>
            </a:r>
          </a:p>
        </p:txBody>
      </p:sp>
    </p:spTree>
    <p:extLst>
      <p:ext uri="{BB962C8B-B14F-4D97-AF65-F5344CB8AC3E}">
        <p14:creationId xmlns:p14="http://schemas.microsoft.com/office/powerpoint/2010/main" val="36379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КАКИЕ ОЦЕНКИ ВЫ ПРЕИМУЩЕСТВЕННО ПОЛУЧАЛИ В ШКОЛЕ?. Количество ответов: 16 ответов.">
            <a:extLst>
              <a:ext uri="{FF2B5EF4-FFF2-40B4-BE49-F238E27FC236}">
                <a16:creationId xmlns:a16="http://schemas.microsoft.com/office/drawing/2014/main" id="{F2D58692-0076-3828-000F-8C201FE8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4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аграмма ответов в Формах. Вопрос: УДОВЛЕТВОРЯЕТ ЛИ ВАС В ЦЕЛОМ КАЧЕСТВО ОБРАЗОВАНИЯ В КОЛЛЕДЖЕ?. Количество ответов: 16 ответов.">
            <a:extLst>
              <a:ext uri="{FF2B5EF4-FFF2-40B4-BE49-F238E27FC236}">
                <a16:creationId xmlns:a16="http://schemas.microsoft.com/office/drawing/2014/main" id="{E76C519F-ED19-2A72-0B33-149BD7C8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5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аграмма ответов в Формах. Вопрос: КАК БЫ ВЫ ОЦЕНИЛИ СЛЕДУЮЩИЕ УСЛОВИЯ ОБУЧЕНИЯ В КОЛЛЕДЖЕ ? ОТМЕТЬТЕ ПО ОДНОМУ ОТВЕТУ В КАЖДОЙ СТРОКЕ. Количество ответов: .">
            <a:extLst>
              <a:ext uri="{FF2B5EF4-FFF2-40B4-BE49-F238E27FC236}">
                <a16:creationId xmlns:a16="http://schemas.microsoft.com/office/drawing/2014/main" id="{75BD8C1B-42F0-70FC-8477-D87EB171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12192000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1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НАСКОЛЬКО ВЫ УДОВЛЕТВОРЕНЫ СЛЕДУЮЩИМИ АСПЕКТАМИ СОДЕРЖАНИЯ УЧЕБНОГО ПРОЦЕССА В  КОЛЛЕДЖЕ? (ОТМЕТЬТЕ ПО ОДНОМУ ОТВЕТУ В КАЖДОЙ СТРОКЕ). Количество ответов: .">
            <a:extLst>
              <a:ext uri="{FF2B5EF4-FFF2-40B4-BE49-F238E27FC236}">
                <a16:creationId xmlns:a16="http://schemas.microsoft.com/office/drawing/2014/main" id="{02F24E22-4731-FA5F-C66A-6741D2D7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8"/>
            <a:ext cx="12192000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7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Широкоэкранный</PresentationFormat>
  <Paragraphs>8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Google Sans</vt:lpstr>
      <vt:lpstr>Тема Office</vt:lpstr>
      <vt:lpstr>Результаты анкетирования ВЫПУСКНИКОВ  ГАПОУ РС (Я) "МРТК" "СФЭНиГ"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СЛЕДУЮЩИХ ВОПРОСАХ ПОДЕЛИТЕСЬ, ПОЖАЛУЙСТА, ВАШИМ ПРЕДСТАВЛЕНИЕМ О ВОЗМОЖНОМ РАЗВИТИИ ВАШЕЙ КАРЬЕРЫ ПО ОКОНЧАНИИ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НЕСКОЛЬКО ВОПРОСОВ ПРО ДЕМОНСТРАЦИОННЫЙ ЭКЗАМЕН</vt:lpstr>
      <vt:lpstr>Презентация PowerPoint</vt:lpstr>
      <vt:lpstr>Презентация PowerPoint</vt:lpstr>
      <vt:lpstr>ДАЛЕЕ РАССКАЖИТЕ О ПОСЛЕДНЕМ ТАКОМ ОПЫТЕ ПОДГОТОВКИ К ДЕМОНСТРАЦИОННОМУ ЭКЗАМЕНУ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ВАШИХ ПЛАНАХ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ВАША НЫНЕШНЯЯ ТРУДОВАЯ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ВЫПУСКНИКОВ  ГАПОУ РС (Я) "МРТК" "СФЭНиГ"</dc:title>
  <dc:creator>Оюн Халтаева</dc:creator>
  <cp:lastModifiedBy>Оюн Халтаева</cp:lastModifiedBy>
  <cp:revision>1</cp:revision>
  <dcterms:created xsi:type="dcterms:W3CDTF">2022-10-15T08:33:24Z</dcterms:created>
  <dcterms:modified xsi:type="dcterms:W3CDTF">2022-10-15T08:33:43Z</dcterms:modified>
</cp:coreProperties>
</file>